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6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2725C-A85D-4487-A189-7B1BA23D4605}" type="datetimeFigureOut">
              <a:rPr lang="es-MX" smtClean="0"/>
              <a:t>03/08/2026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4DEE-F8DE-48D3-9520-266AE00039A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758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4DEE-F8DE-48D3-9520-266AE00039A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169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03/08/2026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eg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096000" y="1125659"/>
            <a:ext cx="43398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Bienvenida a las y los integrantes de la 4.ª Generación del Cuerpo de Cadetes, conformada por 56 mujeres y hombres que inician su formación para integrarse a la Policía Municipal de Saltillo.                            28/07/2026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C60B58-803A-F3C5-1FC8-74DF5E8D5A4C}"/>
              </a:ext>
            </a:extLst>
          </p:cNvPr>
          <p:cNvSpPr txBox="1"/>
          <p:nvPr/>
        </p:nvSpPr>
        <p:spPr>
          <a:xfrm>
            <a:off x="5693284" y="5154930"/>
            <a:ext cx="6711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César Cardona Rodríguez,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Jefe de Prensa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:30/07/2026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E80FCD14-FC07-4D7A-A077-6B6E75147A66}"/>
              </a:ext>
            </a:extLst>
          </p:cNvPr>
          <p:cNvSpPr/>
          <p:nvPr/>
        </p:nvSpPr>
        <p:spPr>
          <a:xfrm>
            <a:off x="520637" y="1506508"/>
            <a:ext cx="41022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 Acreditación Internacional de la Commission on Accreditation for Law Enforcement Agencies (CALEA).</a:t>
            </a:r>
            <a:b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</a:br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                                                                         26/07/2026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9E98B4-1C29-8063-5F6E-313909708D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65671"/>
            <a:ext cx="1936785" cy="145258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2B9DA6C-F218-486B-F54E-667BD6F6D6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95" y="2079766"/>
            <a:ext cx="2582380" cy="145258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B32AFB5-EDE0-5059-CE4A-7403EEB6BA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0902" y="3565671"/>
            <a:ext cx="1936785" cy="145258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1234C3C4-ECF3-3B6B-B61E-E3AE63EEF5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4850" y="2261656"/>
            <a:ext cx="2450315" cy="137830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6686B5F-0FCE-A20A-F1F7-2C9E216796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0750" y="3664402"/>
            <a:ext cx="2450315" cy="137830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13D1B7C-23E4-0735-EF19-018005EA20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64027" y="2245172"/>
            <a:ext cx="2450315" cy="1378302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FDDD39B-F687-0D85-AA02-F0C9DD297E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4849" y="3670401"/>
            <a:ext cx="2450315" cy="137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7016</TotalTime>
  <Words>103</Words>
  <Application>Microsoft Office PowerPoint</Application>
  <PresentationFormat>Panorámica</PresentationFormat>
  <Paragraphs>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</cp:lastModifiedBy>
  <cp:revision>148</cp:revision>
  <cp:lastPrinted>2018-02-13T17:09:28Z</cp:lastPrinted>
  <dcterms:created xsi:type="dcterms:W3CDTF">2018-02-03T22:13:09Z</dcterms:created>
  <dcterms:modified xsi:type="dcterms:W3CDTF">2026-08-03T14:33:06Z</dcterms:modified>
</cp:coreProperties>
</file>